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4"/>
  </p:notesMasterIdLst>
  <p:sldIdLst>
    <p:sldId id="358" r:id="rId2"/>
    <p:sldId id="357" r:id="rId3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719" autoAdjust="0"/>
  </p:normalViewPr>
  <p:slideViewPr>
    <p:cSldViewPr>
      <p:cViewPr varScale="1">
        <p:scale>
          <a:sx n="138" d="100"/>
          <a:sy n="138" d="100"/>
        </p:scale>
        <p:origin x="834" y="132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8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5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8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t>21.05.2021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t>21.05.2021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t>21.05.2021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t>21.05.2021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t>21.05.2021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t>21.05.2021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e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openxmlformats.org/officeDocument/2006/relationships/image" Target="../media/image15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.jpeg"/><Relationship Id="rId4" Type="http://schemas.openxmlformats.org/officeDocument/2006/relationships/image" Target="../media/image12.jpg"/><Relationship Id="rId9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253403"/>
          </a:xfrm>
        </p:spPr>
        <p:txBody>
          <a:bodyPr>
            <a:noAutofit/>
          </a:bodyPr>
          <a:lstStyle/>
          <a:p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ФОТОРЕПОРТАЖ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«Многопрофильная полилингвальная гимназия №180» Советского района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г.Казани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  <p:sp>
        <p:nvSpPr>
          <p:cNvPr id="9" name="Объект 3"/>
          <p:cNvSpPr txBox="1">
            <a:spLocks/>
          </p:cNvSpPr>
          <p:nvPr/>
        </p:nvSpPr>
        <p:spPr>
          <a:xfrm>
            <a:off x="5436096" y="767898"/>
            <a:ext cx="2962672" cy="1659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7041452"/>
              </p:ext>
            </p:extLst>
          </p:nvPr>
        </p:nvGraphicFramePr>
        <p:xfrm>
          <a:off x="1115616" y="856033"/>
          <a:ext cx="7416825" cy="3731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2275">
                  <a:extLst>
                    <a:ext uri="{9D8B030D-6E8A-4147-A177-3AD203B41FA5}">
                      <a16:colId xmlns:a16="http://schemas.microsoft.com/office/drawing/2014/main" val="3942573181"/>
                    </a:ext>
                  </a:extLst>
                </a:gridCol>
                <a:gridCol w="2472275">
                  <a:extLst>
                    <a:ext uri="{9D8B030D-6E8A-4147-A177-3AD203B41FA5}">
                      <a16:colId xmlns:a16="http://schemas.microsoft.com/office/drawing/2014/main" val="3292023358"/>
                    </a:ext>
                  </a:extLst>
                </a:gridCol>
                <a:gridCol w="2472275">
                  <a:extLst>
                    <a:ext uri="{9D8B030D-6E8A-4147-A177-3AD203B41FA5}">
                      <a16:colId xmlns:a16="http://schemas.microsoft.com/office/drawing/2014/main" val="1467201101"/>
                    </a:ext>
                  </a:extLst>
                </a:gridCol>
              </a:tblGrid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3521896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25888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2212867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9892489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531" y="2731228"/>
            <a:ext cx="2535130" cy="185418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720726"/>
            <a:ext cx="1897494" cy="187357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263" y="2749439"/>
            <a:ext cx="2562427" cy="183853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6059" y="2720725"/>
            <a:ext cx="1928275" cy="1883385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6554" y="847155"/>
            <a:ext cx="3107780" cy="190866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263" y="839896"/>
            <a:ext cx="2644633" cy="190954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996" y="823472"/>
            <a:ext cx="2269491" cy="189725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587" y="552364"/>
            <a:ext cx="1224136" cy="104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686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539552" y="98150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Казан шәһәре Совет районы “180нче күп профил</a:t>
            </a:r>
            <a:r>
              <a:rPr lang="ru-RU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ьле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полилингваль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гимназия</a:t>
            </a:r>
            <a:r>
              <a:rPr lang="tt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br>
              <a:rPr lang="tt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“ Бер күрешү – үзе бер гомер! 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47864" y="627534"/>
            <a:ext cx="33843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tt-RU" sz="105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30 </a:t>
            </a:r>
            <a:r>
              <a:rPr lang="tt-RU" sz="1050" dirty="0">
                <a:latin typeface="Times New Roman" panose="02020603050405020304" pitchFamily="18" charset="0"/>
                <a:ea typeface="Calibri" panose="020F0502020204030204" pitchFamily="34" charset="0"/>
              </a:rPr>
              <a:t>нчы апрель  көнне </a:t>
            </a:r>
            <a:r>
              <a:rPr lang="tt-RU" sz="105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гимназиядә “Бер күрешү – үзе бер гомер!”дип </a:t>
            </a:r>
            <a:r>
              <a:rPr lang="tt-RU" sz="1050" dirty="0">
                <a:latin typeface="Times New Roman" panose="02020603050405020304" pitchFamily="18" charset="0"/>
                <a:ea typeface="Calibri" panose="020F0502020204030204" pitchFamily="34" charset="0"/>
              </a:rPr>
              <a:t>исемләнгән </a:t>
            </a:r>
            <a:r>
              <a:rPr lang="tt-RU" sz="105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очрашу  кичәсе  </a:t>
            </a:r>
            <a:r>
              <a:rPr lang="tt-RU" sz="1050" dirty="0">
                <a:latin typeface="Times New Roman" panose="02020603050405020304" pitchFamily="18" charset="0"/>
                <a:ea typeface="Calibri" panose="020F0502020204030204" pitchFamily="34" charset="0"/>
              </a:rPr>
              <a:t>үткәрелде</a:t>
            </a:r>
            <a:r>
              <a:rPr lang="tt-RU" sz="105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 Безгә кунакка язучы Рәдиф Сәг</a:t>
            </a:r>
            <a:r>
              <a:rPr lang="ru-RU" sz="105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ъдиев</a:t>
            </a:r>
            <a:r>
              <a:rPr lang="ru-RU" sz="105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,</a:t>
            </a:r>
            <a:r>
              <a:rPr lang="tt-RU" sz="105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композитор Риф Гатауллин, музыкант-баянчы Рафинат Сәләхов, шагыйрә Эльмира Шәрифуллиналар килде. Укучыларыбыз сәнгат</a:t>
            </a:r>
            <a:r>
              <a:rPr lang="ru-RU" sz="105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ь </a:t>
            </a:r>
            <a:r>
              <a:rPr lang="tt-RU" sz="105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әһелләренең шигыр</a:t>
            </a:r>
            <a:r>
              <a:rPr lang="ru-RU" sz="105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ьләрен</a:t>
            </a:r>
            <a:r>
              <a:rPr lang="ru-RU" sz="105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05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җырларын</a:t>
            </a:r>
            <a:r>
              <a:rPr lang="ru-RU" sz="105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tt-RU" sz="105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яңгыраттылар, кунакларга кызыксындырган сорауларын җиткерделәр. Без, гимназиябез мөгаллимнәре, театр түгәрәген оештыручы </a:t>
            </a:r>
            <a:r>
              <a:rPr lang="tt-RU" sz="1050" dirty="0">
                <a:latin typeface="Times New Roman" panose="02020603050405020304" pitchFamily="18" charset="0"/>
                <a:ea typeface="Calibri" panose="020F0502020204030204" pitchFamily="34" charset="0"/>
              </a:rPr>
              <a:t>җитәкчеләребез, татарлыгыбыз Г.Тукайдан, татар шагыйр</a:t>
            </a:r>
            <a:r>
              <a:rPr lang="ru-RU" sz="105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ьл</a:t>
            </a:r>
            <a:r>
              <a:rPr lang="tt-RU" sz="1050" dirty="0">
                <a:latin typeface="Times New Roman" panose="02020603050405020304" pitchFamily="18" charset="0"/>
                <a:ea typeface="Calibri" panose="020F0502020204030204" pitchFamily="34" charset="0"/>
              </a:rPr>
              <a:t>әрен, композиторларыбыз, язучыларыбызны танудан башлана  </a:t>
            </a:r>
            <a:r>
              <a:rPr lang="tt-RU" sz="105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дип уйлыйбыз. Матур </a:t>
            </a:r>
            <a:r>
              <a:rPr lang="tt-RU" sz="1050" dirty="0">
                <a:latin typeface="Times New Roman" panose="02020603050405020304" pitchFamily="18" charset="0"/>
                <a:ea typeface="Calibri" panose="020F0502020204030204" pitchFamily="34" charset="0"/>
              </a:rPr>
              <a:t>күрешүләр үсеп килүче буын </a:t>
            </a:r>
            <a:r>
              <a:rPr lang="tt-RU" sz="105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кирәк тә,әһәмиятле дә. Әлеге очрашу укучылар күңелендә бик озак сакланыр.</a:t>
            </a:r>
            <a:endParaRPr lang="tt-RU" sz="1050" dirty="0">
              <a:latin typeface="Rouman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spcAft>
                <a:spcPts val="0"/>
              </a:spcAft>
            </a:pPr>
            <a:endParaRPr lang="ru-RU" sz="1000" dirty="0">
              <a:latin typeface="Rouman"/>
              <a:ea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3144935"/>
            <a:ext cx="2664295" cy="198153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243" y="2037525"/>
            <a:ext cx="2687964" cy="172819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244" y="411131"/>
            <a:ext cx="2685612" cy="165656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39" y="3669301"/>
            <a:ext cx="2393778" cy="149163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1727198"/>
            <a:ext cx="2401029" cy="219370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1" y="744481"/>
            <a:ext cx="2401028" cy="161949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5030" y="3579861"/>
            <a:ext cx="2711570" cy="154661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0563"/>
            <a:ext cx="953617" cy="905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5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3900</TotalTime>
  <Words>111</Words>
  <Application>Microsoft Office PowerPoint</Application>
  <PresentationFormat>Экран (16:9)</PresentationFormat>
  <Paragraphs>5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Rouman</vt:lpstr>
      <vt:lpstr>Times New Roman</vt:lpstr>
      <vt:lpstr>2_Тема Office</vt:lpstr>
      <vt:lpstr> ФОТОРЕПОРТАЖ  МБОУ «Многопрофильная полилингвальная гимназия №180» Советского района г.Казани 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МПГ180</cp:lastModifiedBy>
  <cp:revision>465</cp:revision>
  <cp:lastPrinted>2021-02-04T07:26:50Z</cp:lastPrinted>
  <dcterms:created xsi:type="dcterms:W3CDTF">2015-10-13T08:15:21Z</dcterms:created>
  <dcterms:modified xsi:type="dcterms:W3CDTF">2021-05-21T15:09:50Z</dcterms:modified>
</cp:coreProperties>
</file>